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85" r:id="rId4"/>
    <p:sldId id="28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2E5E0-15F9-8640-B002-1F623F9DA313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3273E-B41A-3F4A-A7DB-12F430F6C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6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B1D8A-43B8-9F42-82C0-0C77CB191B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BB6C-A814-8C1E-307F-9357EAFA4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BB867-6722-57D2-DE03-5988E5935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CE056-538C-FF0C-E202-06FBD1580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4C235-1191-DE17-EC15-D93052A6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6E0B3-A1DC-20A1-2CD4-858D82C3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7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1FB1-EB98-5770-FE4F-B65C5408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F211E-36E1-5ED0-1FD9-912FDB414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EB6E-A5A2-20BD-5481-1E4A8684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4096-70B8-BEDF-77E1-9B0EE0BE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1A259-F852-D458-20AE-6E5AEAF7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0235A-F8B8-5CCC-588A-FEE5390CD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29B81-71D2-F241-9912-B09355260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583EE-F300-587B-8580-2D13A3BF2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1D1F7-60DC-DD06-2A29-C038F41E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7AA1F-E3C2-71B6-4B09-5214952F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7B9E-D552-57CF-F0AA-1F6EEB56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527D-8274-5689-BF96-637D5AC19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17187-E729-A14E-F4A5-B4238E73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387F-5F97-6C51-081A-91421DCF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15D6B-B1BB-8145-C10B-7BFC517F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5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0016-5BFA-9E5A-1EDF-423D24AC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AD82F-D0CA-D477-47CA-08ABB9CFF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9A0F7-7EB6-1F31-E18C-50F82423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BD28B-342C-ADE7-9A55-A2B89834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27593-14B7-9FD8-5A8B-66D32773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5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177F-DCEA-F5F6-96F7-ACE5065F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F8EDD-2148-74BA-ED6E-C47CB7104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41140-A67D-5EC2-80C2-D87983D6A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EDFD1-B237-D880-DDA3-B064B2E7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94FC5-CC37-B2AD-6FF2-FFE4F586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AD725-3C5E-6BBF-3FAC-ABF850EDA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2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D294-2791-4092-7920-AA40CBDF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982A6-1A72-6B24-069F-388EA7C2A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36EBA-C262-7434-FAB2-38649C840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96E91-C2A2-28B9-4579-E2FD4D03C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EA98A-F4CC-9DA0-F7EF-33DB9800C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74E6A6-A810-3332-537C-8F98210B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FBDBB-25B5-039C-32CF-892EC0B6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418B1-B49E-EC6B-C1BD-D7F8C5398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1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A1B9-4109-D689-56E5-B5D84DEB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D5205-0CFE-84C5-BC7A-2887E4AB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E4AB2-5A83-5C3A-8AB8-6E358E3B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F401D-3EA8-2993-72CE-500D193A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589BA-5C5C-D13C-B456-7FB31786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B8A0D-2B12-4D10-FB88-87AD934B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4CE08-5857-36EB-8C63-AF891171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2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3E84-455E-FF53-673D-3EF12B7A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0283-D88E-3A56-CBB1-B8D81AA9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A304F-57C6-0590-D722-23493940B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3F8E1-4012-9307-443A-66DA61E0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B5EDD-F3AD-1C56-D43F-FBDB248A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C1061-3C3E-5D79-9ABC-E23EFEF8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2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9069-68C7-1E7E-DB68-128EDD3F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33EC93-F2C7-A233-A612-7D2F196FC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8F529-4CC4-6CAB-B4D7-03D668594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DA462-7DB9-F2AA-348B-144956801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EAC2A-B719-2BF4-5FB1-F73EB104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D2F96-11C0-CF7A-5AA0-50443282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BFB79-2C08-70AB-F2F5-5D217A9F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89AE4-350A-30FE-B802-D73B8B0A3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C3506-7434-FAFE-D91A-5B020D7D5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6FB8-DE1F-644C-A70D-A9EDFD3ED5FE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52D7-4369-DC8D-7D85-6A87D4D3E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5F6F7-3397-4DCF-6D4A-0402A2FE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F746-AE10-6D45-9EBD-9E34B4DCC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0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03C3-1074-29C5-657B-A0FEE836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3CC76F-17FB-FFC7-7499-4D067BBBD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6463" y="1690688"/>
            <a:ext cx="7499074" cy="4216347"/>
          </a:xfrm>
        </p:spPr>
      </p:pic>
    </p:spTree>
    <p:extLst>
      <p:ext uri="{BB962C8B-B14F-4D97-AF65-F5344CB8AC3E}">
        <p14:creationId xmlns:p14="http://schemas.microsoft.com/office/powerpoint/2010/main" val="63200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Business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Class - 05</a:t>
            </a:r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Basics</a:t>
            </a:r>
            <a:endParaRPr dirty="0"/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Pandas EDA Starting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Standardization/Normalization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Correlation/Scatter Plots/Box Plots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Treating Missing Values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Data Visualization using Seaborn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Modelling Overview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Linear Regression Introduction</a:t>
            </a:r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>
              <a:buClr>
                <a:schemeClr val="dk1"/>
              </a:buClr>
              <a:buSzPts val="2800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Linear Regression Hands on !!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2965-ECF0-9DC4-698D-47B9B6FB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22C774-9422-27A1-27E7-9E0D2CA85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394" y="1534981"/>
            <a:ext cx="2804308" cy="4957894"/>
          </a:xfrm>
        </p:spPr>
      </p:pic>
    </p:spTree>
    <p:extLst>
      <p:ext uri="{BB962C8B-B14F-4D97-AF65-F5344CB8AC3E}">
        <p14:creationId xmlns:p14="http://schemas.microsoft.com/office/powerpoint/2010/main" val="24609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89E1-13CF-BC07-E8F4-5C91346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!!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AF7773-6D86-CD4C-484B-DA71EA14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565" y="1690688"/>
            <a:ext cx="6062870" cy="4457993"/>
          </a:xfrm>
        </p:spPr>
      </p:pic>
    </p:spTree>
    <p:extLst>
      <p:ext uri="{BB962C8B-B14F-4D97-AF65-F5344CB8AC3E}">
        <p14:creationId xmlns:p14="http://schemas.microsoft.com/office/powerpoint/2010/main" val="246393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82E-344F-182C-CB26-2D519101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1EDE7-19C3-1F49-C8F4-DCF5FDFD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04" y="1690688"/>
            <a:ext cx="6119191" cy="43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6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52</Words>
  <Application>Microsoft Macintosh PowerPoint</Application>
  <PresentationFormat>Widescreen</PresentationFormat>
  <Paragraphs>20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Welcome</vt:lpstr>
      <vt:lpstr>Business Analytics</vt:lpstr>
      <vt:lpstr>Quick Recap</vt:lpstr>
      <vt:lpstr>What we will do today</vt:lpstr>
      <vt:lpstr>That’s it</vt:lpstr>
      <vt:lpstr>Let’s go !!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2023-03-28T13:50:25Z</dcterms:created>
  <dcterms:modified xsi:type="dcterms:W3CDTF">2023-03-28T15:49:38Z</dcterms:modified>
</cp:coreProperties>
</file>